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80" r:id="rId13"/>
    <p:sldId id="290" r:id="rId14"/>
    <p:sldId id="266" r:id="rId15"/>
    <p:sldId id="267" r:id="rId16"/>
    <p:sldId id="268" r:id="rId17"/>
    <p:sldId id="270" r:id="rId18"/>
    <p:sldId id="269" r:id="rId19"/>
    <p:sldId id="272" r:id="rId20"/>
    <p:sldId id="271" r:id="rId21"/>
    <p:sldId id="291" r:id="rId22"/>
    <p:sldId id="273" r:id="rId23"/>
    <p:sldId id="274" r:id="rId24"/>
    <p:sldId id="275" r:id="rId25"/>
    <p:sldId id="276" r:id="rId26"/>
    <p:sldId id="289" r:id="rId27"/>
    <p:sldId id="278" r:id="rId28"/>
    <p:sldId id="277" r:id="rId29"/>
    <p:sldId id="279" r:id="rId30"/>
    <p:sldId id="281" r:id="rId31"/>
    <p:sldId id="282" r:id="rId32"/>
    <p:sldId id="287" r:id="rId33"/>
    <p:sldId id="283" r:id="rId34"/>
    <p:sldId id="284" r:id="rId35"/>
    <p:sldId id="285" r:id="rId36"/>
    <p:sldId id="28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62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2572-9548-428E-A823-969A5CEC1A4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1BDE-EFC1-4456-822D-2EE91657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51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2572-9548-428E-A823-969A5CEC1A4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1BDE-EFC1-4456-822D-2EE91657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83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2572-9548-428E-A823-969A5CEC1A4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1BDE-EFC1-4456-822D-2EE91657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2572-9548-428E-A823-969A5CEC1A4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1BDE-EFC1-4456-822D-2EE91657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28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2572-9548-428E-A823-969A5CEC1A4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1BDE-EFC1-4456-822D-2EE91657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9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2572-9548-428E-A823-969A5CEC1A4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1BDE-EFC1-4456-822D-2EE91657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9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2572-9548-428E-A823-969A5CEC1A4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1BDE-EFC1-4456-822D-2EE91657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52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2572-9548-428E-A823-969A5CEC1A4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1BDE-EFC1-4456-822D-2EE91657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41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2572-9548-428E-A823-969A5CEC1A4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1BDE-EFC1-4456-822D-2EE91657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93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2572-9548-428E-A823-969A5CEC1A4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1BDE-EFC1-4456-822D-2EE91657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48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2572-9548-428E-A823-969A5CEC1A4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1BDE-EFC1-4456-822D-2EE91657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56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22572-9548-428E-A823-969A5CEC1A4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81BDE-EFC1-4456-822D-2EE91657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8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9497" y="1031967"/>
            <a:ext cx="9144000" cy="1184774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SAB 2020-2021 Staff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17" y="2587974"/>
            <a:ext cx="3947160" cy="342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65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Andrew </a:t>
            </a:r>
            <a:r>
              <a:rPr lang="en-US" sz="4400" dirty="0" err="1" smtClean="0">
                <a:solidFill>
                  <a:schemeClr val="bg1"/>
                </a:solidFill>
              </a:rPr>
              <a:t>Kozitzky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8" b="20328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Science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Biology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81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Nicole </a:t>
            </a:r>
            <a:r>
              <a:rPr lang="en-US" sz="4400" dirty="0" err="1" smtClean="0">
                <a:solidFill>
                  <a:schemeClr val="bg1"/>
                </a:solidFill>
              </a:rPr>
              <a:t>Labrecque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t="7027" r="-400" b="33753"/>
          <a:stretch/>
        </p:blipFill>
        <p:spPr>
          <a:xfrm>
            <a:off x="5158474" y="826787"/>
            <a:ext cx="6172200" cy="487362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Counsellor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English Language Arts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CALM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74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Vanessa </a:t>
            </a:r>
            <a:r>
              <a:rPr lang="en-US" sz="4400" dirty="0" err="1" smtClean="0">
                <a:solidFill>
                  <a:schemeClr val="bg1"/>
                </a:solidFill>
              </a:rPr>
              <a:t>Laybourne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Secretary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71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Erin Lee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" t="435" r="257" b="16795"/>
          <a:stretch/>
        </p:blipFill>
        <p:spPr>
          <a:xfrm>
            <a:off x="5319113" y="951469"/>
            <a:ext cx="4800600" cy="5297981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Science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Chemistry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31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Barb </a:t>
            </a:r>
            <a:r>
              <a:rPr lang="en-US" sz="4400" dirty="0" err="1" smtClean="0">
                <a:solidFill>
                  <a:schemeClr val="bg1"/>
                </a:solidFill>
              </a:rPr>
              <a:t>Lemmens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Mathematics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Fashions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47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Janet </a:t>
            </a:r>
            <a:r>
              <a:rPr lang="en-US" sz="4400" dirty="0" err="1" smtClean="0">
                <a:solidFill>
                  <a:schemeClr val="bg1"/>
                </a:solidFill>
              </a:rPr>
              <a:t>Luyckfassel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2" t="-330" r="2402" b="41110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Educational Assistant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10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Heather McClure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" t="5976" r="-1201" b="34804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Science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Physics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Mathematics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76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Trisha </a:t>
            </a:r>
            <a:r>
              <a:rPr lang="en-US" sz="4400" dirty="0" err="1" smtClean="0">
                <a:solidFill>
                  <a:schemeClr val="bg1"/>
                </a:solidFill>
              </a:rPr>
              <a:t>Mihal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t="7027" r="-400" b="33753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Laboratory Technician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873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Tim </a:t>
            </a:r>
            <a:r>
              <a:rPr lang="en-US" sz="4400" dirty="0" err="1" smtClean="0">
                <a:solidFill>
                  <a:schemeClr val="bg1"/>
                </a:solidFill>
              </a:rPr>
              <a:t>Murawsky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" t="6727" r="-200" b="34053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Social Studies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Religious Studies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Humanities 20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35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Cathy </a:t>
            </a:r>
            <a:r>
              <a:rPr lang="en-US" sz="4400" dirty="0" err="1" smtClean="0">
                <a:solidFill>
                  <a:schemeClr val="bg1"/>
                </a:solidFill>
              </a:rPr>
              <a:t>Mykytiuk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Educational Assistant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18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Elissa Albers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47" b="555"/>
          <a:stretch/>
        </p:blipFill>
        <p:spPr>
          <a:xfrm>
            <a:off x="6184312" y="598933"/>
            <a:ext cx="4356001" cy="5752439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Youth Worker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71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Terri </a:t>
            </a:r>
            <a:r>
              <a:rPr lang="en-US" sz="4400" dirty="0" err="1" smtClean="0">
                <a:solidFill>
                  <a:schemeClr val="bg1"/>
                </a:solidFill>
              </a:rPr>
              <a:t>Panich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8" t="7928" r="-18018" b="32852"/>
          <a:stretch/>
        </p:blipFill>
        <p:spPr>
          <a:xfrm>
            <a:off x="6381794" y="740290"/>
            <a:ext cx="6172200" cy="487362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Mathematics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Robotics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498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Melanie </a:t>
            </a:r>
            <a:r>
              <a:rPr lang="en-US" sz="4400" dirty="0" err="1" smtClean="0">
                <a:solidFill>
                  <a:schemeClr val="bg1"/>
                </a:solidFill>
              </a:rPr>
              <a:t>Preville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33" t="6276" r="33233" b="34504"/>
          <a:stretch/>
        </p:blipFill>
        <p:spPr>
          <a:xfrm>
            <a:off x="4095794" y="814431"/>
            <a:ext cx="6172200" cy="487362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Educational Assistant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22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Sean Reader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1" t="17237" r="1201" b="23543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Personal Fitness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Physical Education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Peer Mentorship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082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Samantha </a:t>
            </a:r>
            <a:r>
              <a:rPr lang="en-US" sz="4400" dirty="0" err="1" smtClean="0">
                <a:solidFill>
                  <a:schemeClr val="bg1"/>
                </a:solidFill>
              </a:rPr>
              <a:t>Rezac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Cosmetology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Foods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875" y="500449"/>
            <a:ext cx="4114800" cy="5486400"/>
          </a:xfrm>
        </p:spPr>
      </p:pic>
    </p:spTree>
    <p:extLst>
      <p:ext uri="{BB962C8B-B14F-4D97-AF65-F5344CB8AC3E}">
        <p14:creationId xmlns:p14="http://schemas.microsoft.com/office/powerpoint/2010/main" val="2833085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Dave Robert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1" t="7027" r="601" b="33753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Social Studies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Religious Studies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20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</a:rPr>
              <a:t>Pawel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Romanowski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t="-135" r="-400" b="8252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Collaborative Response Coordinator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Social Studies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Guitar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Religious Studies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516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Rhonda Roth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Accounts Clerk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31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Don </a:t>
            </a:r>
            <a:r>
              <a:rPr lang="en-US" sz="4400" dirty="0" err="1" smtClean="0">
                <a:solidFill>
                  <a:schemeClr val="bg1"/>
                </a:solidFill>
              </a:rPr>
              <a:t>Segberg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1" t="270" r="1401" b="40510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Social Studies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Broadcasting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Digital Design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67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Angela </a:t>
            </a:r>
            <a:r>
              <a:rPr lang="en-US" sz="4400" dirty="0" err="1" smtClean="0">
                <a:solidFill>
                  <a:schemeClr val="bg1"/>
                </a:solidFill>
              </a:rPr>
              <a:t>Stolk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1" t="11982" r="1001" b="28798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English Language Arts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Digital Photography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Religious Studies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Fashions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48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Judy Sutton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1" b="17511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Library Technician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29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Sarah </a:t>
            </a:r>
            <a:r>
              <a:rPr lang="en-US" sz="4400" dirty="0" err="1" smtClean="0">
                <a:solidFill>
                  <a:schemeClr val="bg1"/>
                </a:solidFill>
              </a:rPr>
              <a:t>Balla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Physical Education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429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Heather Thomson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Assistant Principal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CALM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Mathematics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General Psychology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Health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0" b="161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80270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Steve </a:t>
            </a:r>
            <a:r>
              <a:rPr lang="en-US" sz="4400" dirty="0" err="1" smtClean="0">
                <a:solidFill>
                  <a:schemeClr val="bg1"/>
                </a:solidFill>
              </a:rPr>
              <a:t>Tymko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1" t="4774" r="801" b="36006"/>
          <a:stretch/>
        </p:blipFill>
        <p:spPr>
          <a:xfrm>
            <a:off x="5183188" y="863857"/>
            <a:ext cx="6172200" cy="487362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Principal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English as a Second Language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66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Deanna </a:t>
            </a:r>
            <a:r>
              <a:rPr lang="en-US" sz="4400" dirty="0" err="1" smtClean="0">
                <a:solidFill>
                  <a:schemeClr val="bg1"/>
                </a:solidFill>
              </a:rPr>
              <a:t>Vaters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12132" r="-2402" b="28648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Educational Assistant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6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</a:rPr>
              <a:t>Ewelina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Warchol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Foods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Chaplain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475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Fiona </a:t>
            </a:r>
            <a:r>
              <a:rPr lang="en-US" sz="4400" dirty="0" err="1" smtClean="0">
                <a:solidFill>
                  <a:schemeClr val="bg1"/>
                </a:solidFill>
              </a:rPr>
              <a:t>Wimmer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5207902" y="814430"/>
            <a:ext cx="6172200" cy="487362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Assistant Principal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English Language Arts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Chaplain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Religious Studies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954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Ben Wisniewski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2" t="-416" r="832" b="16655"/>
          <a:stretch/>
        </p:blipFill>
        <p:spPr>
          <a:xfrm>
            <a:off x="6307653" y="890603"/>
            <a:ext cx="4457700" cy="497838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Construction and Fabrication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Biology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Health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167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</a:rPr>
              <a:t>Elaan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Zaleschuk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11" t="7477" r="11411" b="33303"/>
          <a:stretch/>
        </p:blipFill>
        <p:spPr>
          <a:xfrm>
            <a:off x="5405610" y="888571"/>
            <a:ext cx="6172200" cy="487362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Collaborative Response Coordinator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Biology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Science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Health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497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Nikki Cava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-330" r="-1602" b="41110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English Language Arts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Humanities 20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625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Nicki Cross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Art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Drama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92"/>
          <a:stretch/>
        </p:blipFill>
        <p:spPr>
          <a:xfrm>
            <a:off x="5121404" y="557428"/>
            <a:ext cx="4800600" cy="5101967"/>
          </a:xfrm>
        </p:spPr>
      </p:pic>
    </p:spTree>
    <p:extLst>
      <p:ext uri="{BB962C8B-B14F-4D97-AF65-F5344CB8AC3E}">
        <p14:creationId xmlns:p14="http://schemas.microsoft.com/office/powerpoint/2010/main" val="718967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Justine </a:t>
            </a:r>
            <a:r>
              <a:rPr lang="en-US" sz="4400" dirty="0" err="1" smtClean="0">
                <a:solidFill>
                  <a:schemeClr val="bg1"/>
                </a:solidFill>
              </a:rPr>
              <a:t>Cusveller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3" t="7027" r="2603" b="33753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English Language Arts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French as a Second Language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720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Ryan </a:t>
            </a:r>
            <a:r>
              <a:rPr lang="en-US" sz="4400" dirty="0" err="1" smtClean="0">
                <a:solidFill>
                  <a:schemeClr val="bg1"/>
                </a:solidFill>
              </a:rPr>
              <a:t>Gau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Physical Education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RAP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Work Experience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Athletic Director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030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Laurie </a:t>
            </a:r>
            <a:r>
              <a:rPr lang="en-US" sz="4400" dirty="0" err="1" smtClean="0">
                <a:solidFill>
                  <a:schemeClr val="bg1"/>
                </a:solidFill>
              </a:rPr>
              <a:t>Himer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2" t="11381" r="2402" b="29399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Educational Assistant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33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Cameron Keats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1" t="270" r="1001" b="40510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Mathematics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Outdoor Education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Physical Education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88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210</Words>
  <Application>Microsoft Office PowerPoint</Application>
  <PresentationFormat>Widescreen</PresentationFormat>
  <Paragraphs>115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SAB 2020-2021 Staff</vt:lpstr>
      <vt:lpstr>Elissa Albers</vt:lpstr>
      <vt:lpstr>Sarah Balla</vt:lpstr>
      <vt:lpstr>Nikki Cava</vt:lpstr>
      <vt:lpstr>Nicki Cross</vt:lpstr>
      <vt:lpstr>Justine Cusveller</vt:lpstr>
      <vt:lpstr>Ryan Gau</vt:lpstr>
      <vt:lpstr>Laurie Himer</vt:lpstr>
      <vt:lpstr>Cameron Keats</vt:lpstr>
      <vt:lpstr>Andrew Kozitzky</vt:lpstr>
      <vt:lpstr>Nicole Labrecque</vt:lpstr>
      <vt:lpstr>Vanessa Laybourne</vt:lpstr>
      <vt:lpstr>Erin Lee</vt:lpstr>
      <vt:lpstr>Barb Lemmens</vt:lpstr>
      <vt:lpstr>Janet Luyckfassel</vt:lpstr>
      <vt:lpstr>Heather McClure</vt:lpstr>
      <vt:lpstr>Trisha Mihal</vt:lpstr>
      <vt:lpstr>Tim Murawsky</vt:lpstr>
      <vt:lpstr>Cathy Mykytiuk</vt:lpstr>
      <vt:lpstr>Terri Panich</vt:lpstr>
      <vt:lpstr>Melanie Preville</vt:lpstr>
      <vt:lpstr>Sean Reader</vt:lpstr>
      <vt:lpstr>Samantha Rezac</vt:lpstr>
      <vt:lpstr>Dave Robert</vt:lpstr>
      <vt:lpstr>Pawel Romanowski</vt:lpstr>
      <vt:lpstr>Rhonda Roth</vt:lpstr>
      <vt:lpstr>Don Segberg</vt:lpstr>
      <vt:lpstr>Angela Stolk</vt:lpstr>
      <vt:lpstr>Judy Sutton</vt:lpstr>
      <vt:lpstr>Heather Thomson</vt:lpstr>
      <vt:lpstr>Steve Tymko</vt:lpstr>
      <vt:lpstr>Deanna Vaters</vt:lpstr>
      <vt:lpstr>Ewelina Warchol</vt:lpstr>
      <vt:lpstr>Fiona Wimmer</vt:lpstr>
      <vt:lpstr>Ben Wisniewski</vt:lpstr>
      <vt:lpstr>Elaan Zaleschuk</vt:lpstr>
    </vt:vector>
  </TitlesOfParts>
  <Company>EICS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SAB 2020-2021 Staff</dc:title>
  <dc:creator>Tymko, Steven</dc:creator>
  <cp:lastModifiedBy>Tymko, Steven</cp:lastModifiedBy>
  <cp:revision>10</cp:revision>
  <dcterms:created xsi:type="dcterms:W3CDTF">2020-09-18T19:11:23Z</dcterms:created>
  <dcterms:modified xsi:type="dcterms:W3CDTF">2020-09-18T20:52:50Z</dcterms:modified>
</cp:coreProperties>
</file>